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Montserrat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.fntdata"/><Relationship Id="rId10" Type="http://schemas.openxmlformats.org/officeDocument/2006/relationships/font" Target="fonts/Montserrat-regular.fntdata"/><Relationship Id="rId13" Type="http://schemas.openxmlformats.org/officeDocument/2006/relationships/font" Target="fonts/Montserrat-boldItalic.fntdata"/><Relationship Id="rId12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129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Shape 226"/>
          <p:cNvPicPr preferRelativeResize="0"/>
          <p:nvPr/>
        </p:nvPicPr>
        <p:blipFill rotWithShape="1">
          <a:blip r:embed="rId2">
            <a:alphaModFix/>
          </a:blip>
          <a:srcRect b="0" l="38684" r="0" t="0"/>
          <a:stretch/>
        </p:blipFill>
        <p:spPr>
          <a:xfrm>
            <a:off x="2291" y="1007350"/>
            <a:ext cx="1272100" cy="3128806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Shape 227"/>
          <p:cNvSpPr txBox="1"/>
          <p:nvPr>
            <p:ph type="ctrTitle"/>
          </p:nvPr>
        </p:nvSpPr>
        <p:spPr>
          <a:xfrm>
            <a:off x="1884750" y="711325"/>
            <a:ext cx="6947700" cy="996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9" name="Shape 2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ctrTitle"/>
          </p:nvPr>
        </p:nvSpPr>
        <p:spPr>
          <a:xfrm>
            <a:off x="3171575" y="1732100"/>
            <a:ext cx="43869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INTELLIGENCE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</a:t>
            </a:r>
            <a:endParaRPr/>
          </a:p>
        </p:txBody>
      </p:sp>
      <p:sp>
        <p:nvSpPr>
          <p:cNvPr id="235" name="Shape 235"/>
          <p:cNvSpPr txBox="1"/>
          <p:nvPr>
            <p:ph idx="1" type="subTitle"/>
          </p:nvPr>
        </p:nvSpPr>
        <p:spPr>
          <a:xfrm>
            <a:off x="4503025" y="3919075"/>
            <a:ext cx="43869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-Best way to improve your signal strength </a:t>
            </a:r>
            <a:endParaRPr sz="1800"/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0325" y="1832513"/>
            <a:ext cx="1478475" cy="147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2624825" y="184800"/>
            <a:ext cx="2673600" cy="626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900">
                <a:solidFill>
                  <a:srgbClr val="674EA7"/>
                </a:solidFill>
              </a:rPr>
              <a:t>Problems</a:t>
            </a:r>
            <a:endParaRPr b="1" sz="2900">
              <a:solidFill>
                <a:srgbClr val="674EA7"/>
              </a:solidFill>
            </a:endParaRPr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1343100" y="1692700"/>
            <a:ext cx="6610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700">
                <a:solidFill>
                  <a:srgbClr val="FFFFFF"/>
                </a:solidFill>
              </a:rPr>
              <a:t>01.		Dropped </a:t>
            </a:r>
            <a:r>
              <a:rPr lang="en-GB" sz="1700">
                <a:solidFill>
                  <a:srgbClr val="FFFFFF"/>
                </a:solidFill>
              </a:rPr>
              <a:t>calls</a:t>
            </a:r>
            <a:endParaRPr sz="1700">
              <a:solidFill>
                <a:srgbClr val="FFFFFF"/>
              </a:solidFill>
            </a:endParaRPr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1343100" y="2062775"/>
            <a:ext cx="6610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700">
                <a:solidFill>
                  <a:srgbClr val="FFFFFF"/>
                </a:solidFill>
              </a:rPr>
              <a:t>02.		Poor voice quality</a:t>
            </a:r>
            <a:endParaRPr sz="1700">
              <a:solidFill>
                <a:srgbClr val="FFFFFF"/>
              </a:solidFill>
            </a:endParaRPr>
          </a:p>
        </p:txBody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1342350" y="2400719"/>
            <a:ext cx="5877300" cy="4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</a:rPr>
              <a:t>03.		Slow Internet</a:t>
            </a:r>
            <a:endParaRPr sz="17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</p:txBody>
      </p:sp>
      <p:sp>
        <p:nvSpPr>
          <p:cNvPr id="245" name="Shape 245"/>
          <p:cNvSpPr txBox="1"/>
          <p:nvPr/>
        </p:nvSpPr>
        <p:spPr>
          <a:xfrm>
            <a:off x="1283950" y="1126925"/>
            <a:ext cx="7336800" cy="5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</a:rPr>
              <a:t>Let’s see what happens when you get spotty to low signal.</a:t>
            </a:r>
            <a:endParaRPr sz="1900">
              <a:solidFill>
                <a:schemeClr val="lt1"/>
              </a:solidFill>
            </a:endParaRPr>
          </a:p>
        </p:txBody>
      </p:sp>
      <p:sp>
        <p:nvSpPr>
          <p:cNvPr id="246" name="Shape 246"/>
          <p:cNvSpPr txBox="1"/>
          <p:nvPr/>
        </p:nvSpPr>
        <p:spPr>
          <a:xfrm>
            <a:off x="1342350" y="2725025"/>
            <a:ext cx="43902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04.		Stuck text messages and email</a:t>
            </a:r>
            <a:endParaRPr/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80850" y="4082632"/>
            <a:ext cx="89823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You + Poor Cell Phone Signals = Silent Suffering</a:t>
            </a:r>
            <a:endParaRPr sz="1700">
              <a:solidFill>
                <a:srgbClr val="FFFF00"/>
              </a:solidFill>
            </a:endParaRPr>
          </a:p>
        </p:txBody>
      </p:sp>
      <p:sp>
        <p:nvSpPr>
          <p:cNvPr id="248" name="Shape 248"/>
          <p:cNvSpPr txBox="1"/>
          <p:nvPr/>
        </p:nvSpPr>
        <p:spPr>
          <a:xfrm>
            <a:off x="903300" y="3030425"/>
            <a:ext cx="73374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         </a:t>
            </a:r>
            <a:r>
              <a:rPr lang="en-GB" sz="1800">
                <a:solidFill>
                  <a:srgbClr val="FFFFFF"/>
                </a:solidFill>
              </a:rPr>
              <a:t>05</a:t>
            </a:r>
            <a:r>
              <a:rPr lang="en-GB">
                <a:solidFill>
                  <a:srgbClr val="FFFFFF"/>
                </a:solidFill>
              </a:rPr>
              <a:t>.            </a:t>
            </a:r>
            <a:r>
              <a:rPr lang="en-GB" sz="1800">
                <a:solidFill>
                  <a:srgbClr val="FFFFFF"/>
                </a:solidFill>
              </a:rPr>
              <a:t>More apps leads to less experience of coverage </a:t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      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1204950" y="198600"/>
            <a:ext cx="3879000" cy="6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/>
              <a:t>Existing </a:t>
            </a:r>
            <a:r>
              <a:rPr b="1" lang="en-GB" sz="2800"/>
              <a:t>Solu</a:t>
            </a:r>
            <a:r>
              <a:rPr b="1" lang="en-GB" sz="2800"/>
              <a:t>tions</a:t>
            </a:r>
            <a:endParaRPr b="1" sz="2800"/>
          </a:p>
        </p:txBody>
      </p:sp>
      <p:pic>
        <p:nvPicPr>
          <p:cNvPr id="254" name="Shape 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9825" y="1112700"/>
            <a:ext cx="2141450" cy="1981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Shape 255"/>
          <p:cNvSpPr txBox="1"/>
          <p:nvPr/>
        </p:nvSpPr>
        <p:spPr>
          <a:xfrm>
            <a:off x="1170900" y="883638"/>
            <a:ext cx="36912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-GB" sz="2200">
                <a:solidFill>
                  <a:srgbClr val="93C47D"/>
                </a:solidFill>
                <a:latin typeface="Lato"/>
                <a:ea typeface="Lato"/>
                <a:cs typeface="Lato"/>
                <a:sym typeface="Lato"/>
              </a:rPr>
              <a:t>Cell phone signal boosters:</a:t>
            </a:r>
            <a:endParaRPr b="1" i="1" sz="2200">
              <a:solidFill>
                <a:srgbClr val="93C47D"/>
              </a:solidFill>
            </a:endParaRPr>
          </a:p>
        </p:txBody>
      </p:sp>
      <p:sp>
        <p:nvSpPr>
          <p:cNvPr id="256" name="Shape 256"/>
          <p:cNvSpPr txBox="1"/>
          <p:nvPr/>
        </p:nvSpPr>
        <p:spPr>
          <a:xfrm>
            <a:off x="1170900" y="1354950"/>
            <a:ext cx="4592100" cy="18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Lato"/>
              <a:buAutoNum type="arabicPeriod"/>
            </a:pPr>
            <a:r>
              <a:rPr b="1" lang="en-GB" sz="19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Boosts  3G &amp; 4G LTE for any phone on any carrier.</a:t>
            </a:r>
            <a:endParaRPr b="1" sz="19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Lato"/>
              <a:buAutoNum type="arabicPeriod"/>
            </a:pPr>
            <a:r>
              <a:rPr b="1" lang="en-GB" sz="19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Amplify signal.</a:t>
            </a:r>
            <a:endParaRPr b="1" sz="19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Lato"/>
              <a:buAutoNum type="arabicPeriod"/>
            </a:pPr>
            <a:r>
              <a:rPr b="1" lang="en-GB" sz="19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No need to be connected to internet or WIFI to work. </a:t>
            </a:r>
            <a:endParaRPr b="1" sz="1700">
              <a:solidFill>
                <a:schemeClr val="accent2"/>
              </a:solidFill>
            </a:endParaRPr>
          </a:p>
        </p:txBody>
      </p:sp>
      <p:pic>
        <p:nvPicPr>
          <p:cNvPr id="257" name="Shape 2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3525" y="3568375"/>
            <a:ext cx="2597751" cy="120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Shape 258"/>
          <p:cNvSpPr txBox="1"/>
          <p:nvPr/>
        </p:nvSpPr>
        <p:spPr>
          <a:xfrm>
            <a:off x="142125" y="3094475"/>
            <a:ext cx="45921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147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100">
                <a:solidFill>
                  <a:srgbClr val="93C47D"/>
                </a:solidFill>
              </a:rPr>
              <a:t>  Keep Your Battery Full:</a:t>
            </a:r>
            <a:endParaRPr b="1" sz="2000">
              <a:solidFill>
                <a:srgbClr val="990642"/>
              </a:solidFill>
            </a:endParaRPr>
          </a:p>
        </p:txBody>
      </p:sp>
      <p:sp>
        <p:nvSpPr>
          <p:cNvPr id="259" name="Shape 259"/>
          <p:cNvSpPr txBox="1"/>
          <p:nvPr/>
        </p:nvSpPr>
        <p:spPr>
          <a:xfrm rot="216">
            <a:off x="526950" y="4039822"/>
            <a:ext cx="4785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</p:txBody>
      </p:sp>
      <p:sp>
        <p:nvSpPr>
          <p:cNvPr id="260" name="Shape 260"/>
          <p:cNvSpPr txBox="1"/>
          <p:nvPr/>
        </p:nvSpPr>
        <p:spPr>
          <a:xfrm rot="216">
            <a:off x="465425" y="3788847"/>
            <a:ext cx="4785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9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Connecting to a cell tower takes a constant supply of power, so if you’re low on battery, your phone might not have enough juice to find a signal</a:t>
            </a:r>
            <a:endParaRPr b="1"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type="title"/>
          </p:nvPr>
        </p:nvSpPr>
        <p:spPr>
          <a:xfrm>
            <a:off x="1221300" y="393750"/>
            <a:ext cx="37989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100">
                <a:solidFill>
                  <a:srgbClr val="FF0000"/>
                </a:solidFill>
              </a:rPr>
              <a:t>Our solutions</a:t>
            </a:r>
            <a:endParaRPr b="1" sz="3100">
              <a:solidFill>
                <a:srgbClr val="FF0000"/>
              </a:solidFill>
            </a:endParaRPr>
          </a:p>
        </p:txBody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1678500" y="1578163"/>
            <a:ext cx="63975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100">
                <a:solidFill>
                  <a:srgbClr val="00FF00"/>
                </a:solidFill>
              </a:rPr>
              <a:t>Unlike boosters of high costs we invented a new application for boosting the signal strength which can be given as in-built application.</a:t>
            </a:r>
            <a:endParaRPr sz="2100">
              <a:solidFill>
                <a:srgbClr val="00FF00"/>
              </a:solidFill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ctrTitle"/>
          </p:nvPr>
        </p:nvSpPr>
        <p:spPr>
          <a:xfrm>
            <a:off x="1884750" y="558925"/>
            <a:ext cx="6947700" cy="99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Uniqueness</a:t>
            </a:r>
            <a:endParaRPr b="1"/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Using this intelligence application,we can  avoid poor signals and make better by diverting complete signal frequency strength to particular thing like calls,internet,etc...,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This app also consists of music enhancer….. 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